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290175" cy="1828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28" d="100"/>
          <a:sy n="28" d="100"/>
        </p:scale>
        <p:origin x="2792" y="2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763" y="2992968"/>
            <a:ext cx="8746649" cy="6366933"/>
          </a:xfrm>
        </p:spPr>
        <p:txBody>
          <a:bodyPr anchor="b"/>
          <a:lstStyle>
            <a:lvl1pPr algn="ctr">
              <a:defRPr sz="675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6272" y="9605435"/>
            <a:ext cx="7717631" cy="4415365"/>
          </a:xfrm>
        </p:spPr>
        <p:txBody>
          <a:bodyPr/>
          <a:lstStyle>
            <a:lvl1pPr marL="0" indent="0" algn="ctr">
              <a:buNone/>
              <a:defRPr sz="2701"/>
            </a:lvl1pPr>
            <a:lvl2pPr marL="514487" indent="0" algn="ctr">
              <a:buNone/>
              <a:defRPr sz="2251"/>
            </a:lvl2pPr>
            <a:lvl3pPr marL="1028974" indent="0" algn="ctr">
              <a:buNone/>
              <a:defRPr sz="2026"/>
            </a:lvl3pPr>
            <a:lvl4pPr marL="1543461" indent="0" algn="ctr">
              <a:buNone/>
              <a:defRPr sz="1800"/>
            </a:lvl4pPr>
            <a:lvl5pPr marL="2057949" indent="0" algn="ctr">
              <a:buNone/>
              <a:defRPr sz="1800"/>
            </a:lvl5pPr>
            <a:lvl6pPr marL="2572436" indent="0" algn="ctr">
              <a:buNone/>
              <a:defRPr sz="1800"/>
            </a:lvl6pPr>
            <a:lvl7pPr marL="3086923" indent="0" algn="ctr">
              <a:buNone/>
              <a:defRPr sz="1800"/>
            </a:lvl7pPr>
            <a:lvl8pPr marL="3601410" indent="0" algn="ctr">
              <a:buNone/>
              <a:defRPr sz="1800"/>
            </a:lvl8pPr>
            <a:lvl9pPr marL="4115897" indent="0" algn="ctr">
              <a:buNone/>
              <a:defRPr sz="18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310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25102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3907" y="973667"/>
            <a:ext cx="2218819" cy="1549823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450" y="973667"/>
            <a:ext cx="6527830" cy="1549823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707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65636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091" y="4559305"/>
            <a:ext cx="8875276" cy="7607299"/>
          </a:xfrm>
        </p:spPr>
        <p:txBody>
          <a:bodyPr anchor="b"/>
          <a:lstStyle>
            <a:lvl1pPr>
              <a:defRPr sz="6752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2091" y="12238572"/>
            <a:ext cx="8875276" cy="4000499"/>
          </a:xfrm>
        </p:spPr>
        <p:txBody>
          <a:bodyPr/>
          <a:lstStyle>
            <a:lvl1pPr marL="0" indent="0">
              <a:buNone/>
              <a:defRPr sz="2701">
                <a:solidFill>
                  <a:schemeClr val="tx1"/>
                </a:solidFill>
              </a:defRPr>
            </a:lvl1pPr>
            <a:lvl2pPr marL="514487" indent="0">
              <a:buNone/>
              <a:defRPr sz="2251">
                <a:solidFill>
                  <a:schemeClr val="tx1">
                    <a:tint val="75000"/>
                  </a:schemeClr>
                </a:solidFill>
              </a:defRPr>
            </a:lvl2pPr>
            <a:lvl3pPr marL="1028974" indent="0">
              <a:buNone/>
              <a:defRPr sz="2026">
                <a:solidFill>
                  <a:schemeClr val="tx1">
                    <a:tint val="75000"/>
                  </a:schemeClr>
                </a:solidFill>
              </a:defRPr>
            </a:lvl3pPr>
            <a:lvl4pPr marL="154346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05794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5724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08692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360141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11589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4126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450" y="4868333"/>
            <a:ext cx="4373324" cy="1160356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9401" y="4868333"/>
            <a:ext cx="4373324" cy="1160356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5365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790" y="973671"/>
            <a:ext cx="8875276" cy="353483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791" y="4483101"/>
            <a:ext cx="4353226" cy="2197099"/>
          </a:xfrm>
        </p:spPr>
        <p:txBody>
          <a:bodyPr anchor="b"/>
          <a:lstStyle>
            <a:lvl1pPr marL="0" indent="0">
              <a:buNone/>
              <a:defRPr sz="2701" b="1"/>
            </a:lvl1pPr>
            <a:lvl2pPr marL="514487" indent="0">
              <a:buNone/>
              <a:defRPr sz="2251" b="1"/>
            </a:lvl2pPr>
            <a:lvl3pPr marL="1028974" indent="0">
              <a:buNone/>
              <a:defRPr sz="2026" b="1"/>
            </a:lvl3pPr>
            <a:lvl4pPr marL="1543461" indent="0">
              <a:buNone/>
              <a:defRPr sz="1800" b="1"/>
            </a:lvl4pPr>
            <a:lvl5pPr marL="2057949" indent="0">
              <a:buNone/>
              <a:defRPr sz="1800" b="1"/>
            </a:lvl5pPr>
            <a:lvl6pPr marL="2572436" indent="0">
              <a:buNone/>
              <a:defRPr sz="1800" b="1"/>
            </a:lvl6pPr>
            <a:lvl7pPr marL="3086923" indent="0">
              <a:buNone/>
              <a:defRPr sz="1800" b="1"/>
            </a:lvl7pPr>
            <a:lvl8pPr marL="3601410" indent="0">
              <a:buNone/>
              <a:defRPr sz="1800" b="1"/>
            </a:lvl8pPr>
            <a:lvl9pPr marL="4115897" indent="0">
              <a:buNone/>
              <a:defRPr sz="18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791" y="6680200"/>
            <a:ext cx="4353226" cy="982556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9401" y="4483101"/>
            <a:ext cx="4374665" cy="2197099"/>
          </a:xfrm>
        </p:spPr>
        <p:txBody>
          <a:bodyPr anchor="b"/>
          <a:lstStyle>
            <a:lvl1pPr marL="0" indent="0">
              <a:buNone/>
              <a:defRPr sz="2701" b="1"/>
            </a:lvl1pPr>
            <a:lvl2pPr marL="514487" indent="0">
              <a:buNone/>
              <a:defRPr sz="2251" b="1"/>
            </a:lvl2pPr>
            <a:lvl3pPr marL="1028974" indent="0">
              <a:buNone/>
              <a:defRPr sz="2026" b="1"/>
            </a:lvl3pPr>
            <a:lvl4pPr marL="1543461" indent="0">
              <a:buNone/>
              <a:defRPr sz="1800" b="1"/>
            </a:lvl4pPr>
            <a:lvl5pPr marL="2057949" indent="0">
              <a:buNone/>
              <a:defRPr sz="1800" b="1"/>
            </a:lvl5pPr>
            <a:lvl6pPr marL="2572436" indent="0">
              <a:buNone/>
              <a:defRPr sz="1800" b="1"/>
            </a:lvl6pPr>
            <a:lvl7pPr marL="3086923" indent="0">
              <a:buNone/>
              <a:defRPr sz="1800" b="1"/>
            </a:lvl7pPr>
            <a:lvl8pPr marL="3601410" indent="0">
              <a:buNone/>
              <a:defRPr sz="1800" b="1"/>
            </a:lvl8pPr>
            <a:lvl9pPr marL="4115897" indent="0">
              <a:buNone/>
              <a:defRPr sz="18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9401" y="6680200"/>
            <a:ext cx="4374665" cy="982556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275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440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25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790" y="1219200"/>
            <a:ext cx="3318849" cy="4267200"/>
          </a:xfrm>
        </p:spPr>
        <p:txBody>
          <a:bodyPr anchor="b"/>
          <a:lstStyle>
            <a:lvl1pPr>
              <a:defRPr sz="360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4665" y="2633138"/>
            <a:ext cx="5209401" cy="12996333"/>
          </a:xfrm>
        </p:spPr>
        <p:txBody>
          <a:bodyPr/>
          <a:lstStyle>
            <a:lvl1pPr>
              <a:defRPr sz="3601"/>
            </a:lvl1pPr>
            <a:lvl2pPr>
              <a:defRPr sz="3151"/>
            </a:lvl2pPr>
            <a:lvl3pPr>
              <a:defRPr sz="2701"/>
            </a:lvl3pPr>
            <a:lvl4pPr>
              <a:defRPr sz="2251"/>
            </a:lvl4pPr>
            <a:lvl5pPr>
              <a:defRPr sz="2251"/>
            </a:lvl5pPr>
            <a:lvl6pPr>
              <a:defRPr sz="2251"/>
            </a:lvl6pPr>
            <a:lvl7pPr>
              <a:defRPr sz="2251"/>
            </a:lvl7pPr>
            <a:lvl8pPr>
              <a:defRPr sz="2251"/>
            </a:lvl8pPr>
            <a:lvl9pPr>
              <a:defRPr sz="2251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790" y="5486400"/>
            <a:ext cx="3318849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487" indent="0">
              <a:buNone/>
              <a:defRPr sz="1575"/>
            </a:lvl2pPr>
            <a:lvl3pPr marL="1028974" indent="0">
              <a:buNone/>
              <a:defRPr sz="1350"/>
            </a:lvl3pPr>
            <a:lvl4pPr marL="1543461" indent="0">
              <a:buNone/>
              <a:defRPr sz="1125"/>
            </a:lvl4pPr>
            <a:lvl5pPr marL="2057949" indent="0">
              <a:buNone/>
              <a:defRPr sz="1125"/>
            </a:lvl5pPr>
            <a:lvl6pPr marL="2572436" indent="0">
              <a:buNone/>
              <a:defRPr sz="1125"/>
            </a:lvl6pPr>
            <a:lvl7pPr marL="3086923" indent="0">
              <a:buNone/>
              <a:defRPr sz="1125"/>
            </a:lvl7pPr>
            <a:lvl8pPr marL="3601410" indent="0">
              <a:buNone/>
              <a:defRPr sz="1125"/>
            </a:lvl8pPr>
            <a:lvl9pPr marL="4115897" indent="0">
              <a:buNone/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5085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790" y="1219200"/>
            <a:ext cx="3318849" cy="4267200"/>
          </a:xfrm>
        </p:spPr>
        <p:txBody>
          <a:bodyPr anchor="b"/>
          <a:lstStyle>
            <a:lvl1pPr>
              <a:defRPr sz="3601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4665" y="2633138"/>
            <a:ext cx="5209401" cy="12996333"/>
          </a:xfrm>
        </p:spPr>
        <p:txBody>
          <a:bodyPr anchor="t"/>
          <a:lstStyle>
            <a:lvl1pPr marL="0" indent="0">
              <a:buNone/>
              <a:defRPr sz="3601"/>
            </a:lvl1pPr>
            <a:lvl2pPr marL="514487" indent="0">
              <a:buNone/>
              <a:defRPr sz="3151"/>
            </a:lvl2pPr>
            <a:lvl3pPr marL="1028974" indent="0">
              <a:buNone/>
              <a:defRPr sz="2701"/>
            </a:lvl3pPr>
            <a:lvl4pPr marL="1543461" indent="0">
              <a:buNone/>
              <a:defRPr sz="2251"/>
            </a:lvl4pPr>
            <a:lvl5pPr marL="2057949" indent="0">
              <a:buNone/>
              <a:defRPr sz="2251"/>
            </a:lvl5pPr>
            <a:lvl6pPr marL="2572436" indent="0">
              <a:buNone/>
              <a:defRPr sz="2251"/>
            </a:lvl6pPr>
            <a:lvl7pPr marL="3086923" indent="0">
              <a:buNone/>
              <a:defRPr sz="2251"/>
            </a:lvl7pPr>
            <a:lvl8pPr marL="3601410" indent="0">
              <a:buNone/>
              <a:defRPr sz="2251"/>
            </a:lvl8pPr>
            <a:lvl9pPr marL="4115897" indent="0">
              <a:buNone/>
              <a:defRPr sz="2251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790" y="5486400"/>
            <a:ext cx="3318849" cy="10164235"/>
          </a:xfrm>
        </p:spPr>
        <p:txBody>
          <a:bodyPr/>
          <a:lstStyle>
            <a:lvl1pPr marL="0" indent="0">
              <a:buNone/>
              <a:defRPr sz="1800"/>
            </a:lvl1pPr>
            <a:lvl2pPr marL="514487" indent="0">
              <a:buNone/>
              <a:defRPr sz="1575"/>
            </a:lvl2pPr>
            <a:lvl3pPr marL="1028974" indent="0">
              <a:buNone/>
              <a:defRPr sz="1350"/>
            </a:lvl3pPr>
            <a:lvl4pPr marL="1543461" indent="0">
              <a:buNone/>
              <a:defRPr sz="1125"/>
            </a:lvl4pPr>
            <a:lvl5pPr marL="2057949" indent="0">
              <a:buNone/>
              <a:defRPr sz="1125"/>
            </a:lvl5pPr>
            <a:lvl6pPr marL="2572436" indent="0">
              <a:buNone/>
              <a:defRPr sz="1125"/>
            </a:lvl6pPr>
            <a:lvl7pPr marL="3086923" indent="0">
              <a:buNone/>
              <a:defRPr sz="1125"/>
            </a:lvl7pPr>
            <a:lvl8pPr marL="3601410" indent="0">
              <a:buNone/>
              <a:defRPr sz="1125"/>
            </a:lvl8pPr>
            <a:lvl9pPr marL="4115897" indent="0">
              <a:buNone/>
              <a:defRPr sz="112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FCB14C-1096-4057-82DD-113E620134EE}" type="datetimeFigureOut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51367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450" y="973671"/>
            <a:ext cx="8875276" cy="3534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450" y="4868333"/>
            <a:ext cx="8875276" cy="116035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450" y="16950271"/>
            <a:ext cx="2315289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CB14C-1096-4057-82DD-113E620134EE}" type="datetimeFigureOut">
              <a:rPr kumimoji="1" lang="ja-JP" altLang="en-US" smtClean="0"/>
              <a:t>2024/9/22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8621" y="16950271"/>
            <a:ext cx="3472934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7436" y="16950271"/>
            <a:ext cx="2315289" cy="9736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A03B2-2273-4C5F-ABBC-4C1F6AF1F4E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09328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  <p:txStyles>
    <p:titleStyle>
      <a:lvl1pPr algn="l" defTabSz="1028974" rtl="0" eaLnBrk="1" latinLnBrk="0" hangingPunct="1">
        <a:lnSpc>
          <a:spcPct val="90000"/>
        </a:lnSpc>
        <a:spcBef>
          <a:spcPct val="0"/>
        </a:spcBef>
        <a:buNone/>
        <a:defRPr kumimoji="1" sz="49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7244" indent="-257244" algn="l" defTabSz="1028974" rtl="0" eaLnBrk="1" latinLnBrk="0" hangingPunct="1">
        <a:lnSpc>
          <a:spcPct val="90000"/>
        </a:lnSpc>
        <a:spcBef>
          <a:spcPts val="1125"/>
        </a:spcBef>
        <a:buFont typeface="Arial" panose="020B0604020202020204" pitchFamily="34" charset="0"/>
        <a:buChar char="•"/>
        <a:defRPr kumimoji="1" sz="3151" kern="1200">
          <a:solidFill>
            <a:schemeClr val="tx1"/>
          </a:solidFill>
          <a:latin typeface="+mn-lt"/>
          <a:ea typeface="+mn-ea"/>
          <a:cs typeface="+mn-cs"/>
        </a:defRPr>
      </a:lvl1pPr>
      <a:lvl2pPr marL="771731" indent="-257244" algn="l" defTabSz="102897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701" kern="1200">
          <a:solidFill>
            <a:schemeClr val="tx1"/>
          </a:solidFill>
          <a:latin typeface="+mn-lt"/>
          <a:ea typeface="+mn-ea"/>
          <a:cs typeface="+mn-cs"/>
        </a:defRPr>
      </a:lvl2pPr>
      <a:lvl3pPr marL="1286218" indent="-257244" algn="l" defTabSz="102897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251" kern="1200">
          <a:solidFill>
            <a:schemeClr val="tx1"/>
          </a:solidFill>
          <a:latin typeface="+mn-lt"/>
          <a:ea typeface="+mn-ea"/>
          <a:cs typeface="+mn-cs"/>
        </a:defRPr>
      </a:lvl3pPr>
      <a:lvl4pPr marL="1800705" indent="-257244" algn="l" defTabSz="102897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4pPr>
      <a:lvl5pPr marL="2315192" indent="-257244" algn="l" defTabSz="102897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5pPr>
      <a:lvl6pPr marL="2829679" indent="-257244" algn="l" defTabSz="102897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6pPr>
      <a:lvl7pPr marL="3344167" indent="-257244" algn="l" defTabSz="102897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7pPr>
      <a:lvl8pPr marL="3858654" indent="-257244" algn="l" defTabSz="102897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8pPr>
      <a:lvl9pPr marL="4373141" indent="-257244" algn="l" defTabSz="1028974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28974" rtl="0" eaLnBrk="1" latinLnBrk="0" hangingPunct="1"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1pPr>
      <a:lvl2pPr marL="514487" algn="l" defTabSz="1028974" rtl="0" eaLnBrk="1" latinLnBrk="0" hangingPunct="1"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2pPr>
      <a:lvl3pPr marL="1028974" algn="l" defTabSz="1028974" rtl="0" eaLnBrk="1" latinLnBrk="0" hangingPunct="1"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3pPr>
      <a:lvl4pPr marL="1543461" algn="l" defTabSz="1028974" rtl="0" eaLnBrk="1" latinLnBrk="0" hangingPunct="1"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4pPr>
      <a:lvl5pPr marL="2057949" algn="l" defTabSz="1028974" rtl="0" eaLnBrk="1" latinLnBrk="0" hangingPunct="1"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5pPr>
      <a:lvl6pPr marL="2572436" algn="l" defTabSz="1028974" rtl="0" eaLnBrk="1" latinLnBrk="0" hangingPunct="1"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6pPr>
      <a:lvl7pPr marL="3086923" algn="l" defTabSz="1028974" rtl="0" eaLnBrk="1" latinLnBrk="0" hangingPunct="1"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7pPr>
      <a:lvl8pPr marL="3601410" algn="l" defTabSz="1028974" rtl="0" eaLnBrk="1" latinLnBrk="0" hangingPunct="1"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8pPr>
      <a:lvl9pPr marL="4115897" algn="l" defTabSz="1028974" rtl="0" eaLnBrk="1" latinLnBrk="0" hangingPunct="1">
        <a:defRPr kumimoji="1" sz="202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フローチャート: 結合子 5">
            <a:extLst>
              <a:ext uri="{FF2B5EF4-FFF2-40B4-BE49-F238E27FC236}">
                <a16:creationId xmlns:a16="http://schemas.microsoft.com/office/drawing/2014/main" id="{5DABEF1D-A1AC-0E85-5812-7E9541F6E1FE}"/>
              </a:ext>
            </a:extLst>
          </p:cNvPr>
          <p:cNvSpPr/>
          <p:nvPr/>
        </p:nvSpPr>
        <p:spPr>
          <a:xfrm rot="9911866">
            <a:off x="9543316" y="8368411"/>
            <a:ext cx="1071279" cy="1071279"/>
          </a:xfrm>
          <a:prstGeom prst="flowChartConnector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</a:schemeClr>
              </a:gs>
              <a:gs pos="100000">
                <a:srgbClr val="92D05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34488329-BBDC-819D-AAFB-B6EC34BE96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949403" y="2062857"/>
            <a:ext cx="2803243" cy="9782416"/>
          </a:xfrm>
        </p:spPr>
        <p:txBody>
          <a:bodyPr vert="eaVert"/>
          <a:lstStyle/>
          <a:p>
            <a:r>
              <a:rPr lang="ja-JP" altLang="en-US" sz="4800" b="1" dirty="0">
                <a:ln w="0"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故 </a:t>
            </a:r>
            <a:r>
              <a:rPr lang="ja-JP" altLang="en-US" sz="12000" b="1" dirty="0">
                <a:ln w="0"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馬込</a:t>
            </a:r>
            <a:r>
              <a:rPr lang="ja-JP" altLang="en-US" sz="8800" b="1" dirty="0">
                <a:ln w="0"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　</a:t>
            </a:r>
            <a:r>
              <a:rPr lang="ja-JP" altLang="en-US" sz="12000" b="1" dirty="0">
                <a:ln w="0"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太郎</a:t>
            </a:r>
            <a:r>
              <a:rPr lang="ja-JP" altLang="en-US" sz="4800" b="1" dirty="0">
                <a:ln w="0"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 儀</a:t>
            </a:r>
            <a:endParaRPr kumimoji="1" lang="ja-JP" altLang="en-US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9" name="タイトル 1">
            <a:extLst>
              <a:ext uri="{FF2B5EF4-FFF2-40B4-BE49-F238E27FC236}">
                <a16:creationId xmlns:a16="http://schemas.microsoft.com/office/drawing/2014/main" id="{9B79D0C2-A88F-D010-4741-2BA66DC3DBA2}"/>
              </a:ext>
            </a:extLst>
          </p:cNvPr>
          <p:cNvSpPr txBox="1">
            <a:spLocks/>
          </p:cNvSpPr>
          <p:nvPr/>
        </p:nvSpPr>
        <p:spPr>
          <a:xfrm>
            <a:off x="4306034" y="11416013"/>
            <a:ext cx="1441614" cy="3306941"/>
          </a:xfrm>
          <a:prstGeom prst="rect">
            <a:avLst/>
          </a:prstGeom>
        </p:spPr>
        <p:txBody>
          <a:bodyPr vert="eaVert" lIns="91440" tIns="45720" rIns="91440" bIns="45720" rtlCol="0" anchor="b">
            <a:noAutofit/>
          </a:bodyPr>
          <a:lstStyle>
            <a:lvl1pPr algn="ctr" defTabSz="10289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75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altLang="ja-JP" sz="8000" b="1" dirty="0">
              <a:ln w="0"/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  <a:p>
            <a:r>
              <a:rPr lang="ja-JP" altLang="en-US" sz="8000" b="1" dirty="0">
                <a:ln w="0"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告別式</a:t>
            </a:r>
            <a:endParaRPr lang="ja-JP" altLang="en-US" sz="80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6D4824FB-A0AF-A1C4-B9D9-BAE72B4CF5D7}"/>
              </a:ext>
            </a:extLst>
          </p:cNvPr>
          <p:cNvSpPr txBox="1">
            <a:spLocks/>
          </p:cNvSpPr>
          <p:nvPr/>
        </p:nvSpPr>
        <p:spPr>
          <a:xfrm>
            <a:off x="4199075" y="14514872"/>
            <a:ext cx="1548573" cy="2799733"/>
          </a:xfrm>
          <a:prstGeom prst="rect">
            <a:avLst/>
          </a:prstGeom>
        </p:spPr>
        <p:txBody>
          <a:bodyPr vert="eaVert" lIns="91440" tIns="45720" rIns="91440" bIns="45720" rtlCol="0" anchor="b">
            <a:normAutofit/>
          </a:bodyPr>
          <a:lstStyle>
            <a:lvl1pPr algn="ctr" defTabSz="10289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75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9600" b="1" dirty="0">
                <a:ln w="0"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式場</a:t>
            </a:r>
            <a:endParaRPr lang="ja-JP" altLang="en-US" sz="96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15" name="タイトル 1">
            <a:extLst>
              <a:ext uri="{FF2B5EF4-FFF2-40B4-BE49-F238E27FC236}">
                <a16:creationId xmlns:a16="http://schemas.microsoft.com/office/drawing/2014/main" id="{7CE3C98A-E719-6349-80F0-E947A41E5C5A}"/>
              </a:ext>
            </a:extLst>
          </p:cNvPr>
          <p:cNvSpPr txBox="1">
            <a:spLocks/>
          </p:cNvSpPr>
          <p:nvPr/>
        </p:nvSpPr>
        <p:spPr>
          <a:xfrm>
            <a:off x="2514599" y="4173119"/>
            <a:ext cx="1791435" cy="12320708"/>
          </a:xfrm>
          <a:prstGeom prst="rect">
            <a:avLst/>
          </a:prstGeom>
        </p:spPr>
        <p:txBody>
          <a:bodyPr vert="eaVert" lIns="91440" tIns="45720" rIns="91440" bIns="45720" rtlCol="0" anchor="b">
            <a:normAutofit/>
          </a:bodyPr>
          <a:lstStyle>
            <a:lvl1pPr algn="ctr" defTabSz="10289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75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6000" b="1" dirty="0">
                <a:ln w="0"/>
                <a:latin typeface="HG正楷書体-PRO" panose="03000600000000000000" pitchFamily="66" charset="-128"/>
                <a:ea typeface="HG正楷書体-PRO" panose="03000600000000000000" pitchFamily="66" charset="-128"/>
              </a:rPr>
              <a:t>告別式　八月二十六日　十時より</a:t>
            </a:r>
            <a:endParaRPr lang="ja-JP" altLang="en-US" sz="6000" b="1" dirty="0"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3" name="タイトル 1">
            <a:extLst>
              <a:ext uri="{FF2B5EF4-FFF2-40B4-BE49-F238E27FC236}">
                <a16:creationId xmlns:a16="http://schemas.microsoft.com/office/drawing/2014/main" id="{E52C1E1C-D9F0-C1F4-E71C-37C510FEE34A}"/>
              </a:ext>
            </a:extLst>
          </p:cNvPr>
          <p:cNvSpPr txBox="1">
            <a:spLocks/>
          </p:cNvSpPr>
          <p:nvPr/>
        </p:nvSpPr>
        <p:spPr>
          <a:xfrm>
            <a:off x="394037" y="14449764"/>
            <a:ext cx="1357896" cy="3655001"/>
          </a:xfrm>
          <a:prstGeom prst="rect">
            <a:avLst/>
          </a:prstGeom>
        </p:spPr>
        <p:txBody>
          <a:bodyPr vert="eaVert" lIns="91440" tIns="45720" rIns="91440" bIns="45720" rtlCol="0" anchor="ctr" anchorCtr="0">
            <a:normAutofit/>
          </a:bodyPr>
          <a:lstStyle>
            <a:lvl1pPr algn="ctr" defTabSz="102897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75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4800" b="1" dirty="0">
                <a:ln w="0"/>
                <a:solidFill>
                  <a:schemeClr val="accent6">
                    <a:lumMod val="75000"/>
                  </a:schemeClr>
                </a:solidFill>
                <a:latin typeface="HG正楷書体-PRO" panose="03000600000000000000" pitchFamily="66" charset="-128"/>
                <a:ea typeface="HG正楷書体-PRO" panose="03000600000000000000" pitchFamily="66" charset="-128"/>
              </a:rPr>
              <a:t>馬込斎場</a:t>
            </a:r>
            <a:endParaRPr lang="ja-JP" altLang="en-US" sz="4800" b="1" dirty="0">
              <a:solidFill>
                <a:schemeClr val="accent6">
                  <a:lumMod val="75000"/>
                </a:schemeClr>
              </a:solidFill>
              <a:latin typeface="HG正楷書体-PRO" panose="03000600000000000000" pitchFamily="66" charset="-128"/>
              <a:ea typeface="HG正楷書体-PRO" panose="03000600000000000000" pitchFamily="66" charset="-128"/>
            </a:endParaRPr>
          </a:p>
        </p:txBody>
      </p:sp>
      <p:sp>
        <p:nvSpPr>
          <p:cNvPr id="4" name="フローチャート: 結合子 3">
            <a:extLst>
              <a:ext uri="{FF2B5EF4-FFF2-40B4-BE49-F238E27FC236}">
                <a16:creationId xmlns:a16="http://schemas.microsoft.com/office/drawing/2014/main" id="{57B1E5B1-F6CF-3B3F-0229-A5051E5DBAE6}"/>
              </a:ext>
            </a:extLst>
          </p:cNvPr>
          <p:cNvSpPr/>
          <p:nvPr/>
        </p:nvSpPr>
        <p:spPr>
          <a:xfrm>
            <a:off x="3950990" y="-1078480"/>
            <a:ext cx="8956108" cy="8956108"/>
          </a:xfrm>
          <a:prstGeom prst="flowChartConnector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0"/>
                </a:schemeClr>
              </a:gs>
              <a:gs pos="100000">
                <a:srgbClr val="92D05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フローチャート: 結合子 4">
            <a:extLst>
              <a:ext uri="{FF2B5EF4-FFF2-40B4-BE49-F238E27FC236}">
                <a16:creationId xmlns:a16="http://schemas.microsoft.com/office/drawing/2014/main" id="{BC378AEB-543C-8BE6-A0A0-3CF40ED99E6E}"/>
              </a:ext>
            </a:extLst>
          </p:cNvPr>
          <p:cNvSpPr/>
          <p:nvPr/>
        </p:nvSpPr>
        <p:spPr>
          <a:xfrm>
            <a:off x="8744347" y="7446884"/>
            <a:ext cx="1282357" cy="1282357"/>
          </a:xfrm>
          <a:prstGeom prst="flowChartConnector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: 結合子 6">
            <a:extLst>
              <a:ext uri="{FF2B5EF4-FFF2-40B4-BE49-F238E27FC236}">
                <a16:creationId xmlns:a16="http://schemas.microsoft.com/office/drawing/2014/main" id="{8A2A0A25-508F-6994-AC64-D35BF5046E69}"/>
              </a:ext>
            </a:extLst>
          </p:cNvPr>
          <p:cNvSpPr/>
          <p:nvPr/>
        </p:nvSpPr>
        <p:spPr>
          <a:xfrm rot="10519839">
            <a:off x="-2925925" y="9860488"/>
            <a:ext cx="5498572" cy="5429257"/>
          </a:xfrm>
          <a:prstGeom prst="flowChartConnector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0"/>
                </a:schemeClr>
              </a:gs>
              <a:gs pos="100000">
                <a:srgbClr val="7030A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フローチャート: 結合子 7">
            <a:extLst>
              <a:ext uri="{FF2B5EF4-FFF2-40B4-BE49-F238E27FC236}">
                <a16:creationId xmlns:a16="http://schemas.microsoft.com/office/drawing/2014/main" id="{F762DE34-D16B-49C6-24F5-6DA703974609}"/>
              </a:ext>
            </a:extLst>
          </p:cNvPr>
          <p:cNvSpPr/>
          <p:nvPr/>
        </p:nvSpPr>
        <p:spPr>
          <a:xfrm rot="10982036">
            <a:off x="-496173" y="15014626"/>
            <a:ext cx="992346" cy="979835"/>
          </a:xfrm>
          <a:prstGeom prst="flowChartConnector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0"/>
                </a:schemeClr>
              </a:gs>
              <a:gs pos="100000">
                <a:srgbClr val="FFFF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フローチャート: 結合子 10">
            <a:extLst>
              <a:ext uri="{FF2B5EF4-FFF2-40B4-BE49-F238E27FC236}">
                <a16:creationId xmlns:a16="http://schemas.microsoft.com/office/drawing/2014/main" id="{76735A8C-B9D4-4BA8-ACC2-D2D98507E95F}"/>
              </a:ext>
            </a:extLst>
          </p:cNvPr>
          <p:cNvSpPr/>
          <p:nvPr/>
        </p:nvSpPr>
        <p:spPr>
          <a:xfrm rot="4705421">
            <a:off x="6807579" y="13959583"/>
            <a:ext cx="5447465" cy="5378788"/>
          </a:xfrm>
          <a:prstGeom prst="flowChartConnector">
            <a:avLst/>
          </a:prstGeom>
          <a:gradFill flip="none" rotWithShape="1">
            <a:gsLst>
              <a:gs pos="0">
                <a:schemeClr val="accent4">
                  <a:lumMod val="20000"/>
                  <a:lumOff val="80000"/>
                  <a:alpha val="0"/>
                </a:schemeClr>
              </a:gs>
              <a:gs pos="100000">
                <a:srgbClr val="FFFF00"/>
              </a:gs>
            </a:gsLst>
            <a:path path="circle">
              <a:fillToRect t="100000" r="100000"/>
            </a:path>
            <a:tileRect l="-100000" b="-100000"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53335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 advTm="5000">
        <p:split orient="vert"/>
      </p:transition>
    </mc:Choice>
    <mc:Fallback xmlns="">
      <p:transition spd="slow" advTm="5000">
        <p:split orient="vert"/>
      </p:transition>
    </mc:Fallback>
  </mc:AlternateContent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124</TotalTime>
  <Words>13</Words>
  <Application>Microsoft Office PowerPoint</Application>
  <PresentationFormat>ユーザー設定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HG正楷書体-PRO</vt:lpstr>
      <vt:lpstr>Arial</vt:lpstr>
      <vt:lpstr>Calibri</vt:lpstr>
      <vt:lpstr>Calibri Light</vt:lpstr>
      <vt:lpstr>Office テーマ</vt:lpstr>
      <vt:lpstr>故 馬込　太郎 儀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故 馬込　太郎 儀</dc:title>
  <dc:creator>magome@saijou.com</dc:creator>
  <cp:lastModifiedBy>magome</cp:lastModifiedBy>
  <cp:revision>16</cp:revision>
  <dcterms:created xsi:type="dcterms:W3CDTF">2024-05-16T05:15:06Z</dcterms:created>
  <dcterms:modified xsi:type="dcterms:W3CDTF">2024-09-22T05:30:52Z</dcterms:modified>
</cp:coreProperties>
</file>