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25" d="100"/>
          <a:sy n="25" d="100"/>
        </p:scale>
        <p:origin x="134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61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86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5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05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34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52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76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22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84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83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30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17EEC-A440-43F3-AE80-4929829A6C9D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C7DEC-DE6C-4438-8796-DE2F37282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2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kumimoji="1"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kumimoji="1"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60F37-D2EB-57F4-CC21-3BAEF3DF8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zh-TW" altLang="en-US" sz="5400" b="1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故</a:t>
            </a:r>
            <a:r>
              <a:rPr lang="zh-TW" altLang="en-US" sz="7200" b="1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馬込 太郎 </a:t>
            </a:r>
            <a:r>
              <a:rPr lang="zh-TW" altLang="en-US" sz="6000" b="1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様</a:t>
            </a:r>
            <a:br>
              <a:rPr lang="en-US" altLang="zh-TW" sz="6000" b="1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br>
              <a:rPr lang="en-US" altLang="zh-TW" sz="6000" b="1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zh-TW" altLang="en-US" sz="6000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葬儀告別式　式場</a:t>
            </a:r>
            <a:r>
              <a:rPr lang="zh-TW" altLang="en-US" sz="7200" i="0" u="none" strike="noStrike" dirty="0">
                <a:solidFill>
                  <a:srgbClr val="000000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zh-TW" altLang="en-US" sz="7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endParaRPr kumimoji="1" lang="ja-JP" altLang="en-US" sz="72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4071EB-2C91-3995-010D-AF8490E6D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11196767"/>
            <a:ext cx="7934326" cy="4415365"/>
          </a:xfrm>
        </p:spPr>
        <p:txBody>
          <a:bodyPr anchor="ctr" anchorCtr="0">
            <a:normAutofit/>
          </a:bodyPr>
          <a:lstStyle/>
          <a:p>
            <a:pPr algn="l"/>
            <a:endParaRPr lang="en-US" altLang="ja-JP" sz="5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l"/>
            <a:r>
              <a:rPr kumimoji="1"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8</a:t>
            </a:r>
            <a:r>
              <a:rPr kumimoji="1"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</a:t>
            </a:r>
            <a:r>
              <a:rPr kumimoji="1"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12</a:t>
            </a:r>
            <a:r>
              <a:rPr kumimoji="1"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日</a:t>
            </a:r>
            <a:r>
              <a:rPr kumimoji="1"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kumimoji="1"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</a:t>
            </a:r>
            <a:r>
              <a:rPr kumimoji="1"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</a:p>
          <a:p>
            <a:pPr algn="l"/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開式時間　 </a:t>
            </a:r>
            <a:r>
              <a:rPr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9</a:t>
            </a:r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時</a:t>
            </a:r>
            <a:r>
              <a:rPr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30</a:t>
            </a:r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分</a:t>
            </a:r>
            <a:endParaRPr lang="en-US" altLang="ja-JP" sz="5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l"/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出棺時間　</a:t>
            </a:r>
            <a:r>
              <a:rPr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10</a:t>
            </a:r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時</a:t>
            </a:r>
            <a:r>
              <a:rPr lang="en-US" altLang="ja-JP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45</a:t>
            </a:r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分</a:t>
            </a:r>
            <a:endParaRPr lang="en-US" altLang="ja-JP" sz="5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l"/>
            <a:endParaRPr kumimoji="1" lang="en-US" altLang="ja-JP" sz="5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l"/>
            <a:endParaRPr kumimoji="1" lang="en-US" altLang="ja-JP" sz="5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112B3241-2334-5E98-1EFC-77C9A37DC638}"/>
              </a:ext>
            </a:extLst>
          </p:cNvPr>
          <p:cNvSpPr txBox="1">
            <a:spLocks/>
          </p:cNvSpPr>
          <p:nvPr/>
        </p:nvSpPr>
        <p:spPr>
          <a:xfrm>
            <a:off x="7147377" y="16589829"/>
            <a:ext cx="2701926" cy="92891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solidFill>
                  <a:srgbClr val="92D050"/>
                </a:solidFill>
                <a:latin typeface="FEV楷書体-M" panose="03000509000000000000" pitchFamily="65" charset="-128"/>
                <a:ea typeface="FEV楷書体-M" panose="03000509000000000000" pitchFamily="65" charset="-128"/>
              </a:rPr>
              <a:t>馬込斎場</a:t>
            </a:r>
            <a:endParaRPr lang="en-US" altLang="ja-JP" sz="4000" dirty="0">
              <a:solidFill>
                <a:srgbClr val="92D050"/>
              </a:solidFill>
              <a:latin typeface="FEV楷書体-M" panose="03000509000000000000" pitchFamily="65" charset="-128"/>
              <a:ea typeface="FEV楷書体-M" panose="03000509000000000000" pitchFamily="65" charset="-128"/>
            </a:endParaRPr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95D0E018-A846-D211-6040-71152DAC3658}"/>
              </a:ext>
            </a:extLst>
          </p:cNvPr>
          <p:cNvSpPr/>
          <p:nvPr/>
        </p:nvSpPr>
        <p:spPr>
          <a:xfrm>
            <a:off x="5528069" y="-1051581"/>
            <a:ext cx="8275516" cy="8275516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24718A67-E722-0399-5674-B706E8C1435B}"/>
              </a:ext>
            </a:extLst>
          </p:cNvPr>
          <p:cNvSpPr/>
          <p:nvPr/>
        </p:nvSpPr>
        <p:spPr>
          <a:xfrm>
            <a:off x="9220201" y="6104036"/>
            <a:ext cx="2232107" cy="223210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A2EA044-8737-96A3-BBD7-ED4C6285CE42}"/>
              </a:ext>
            </a:extLst>
          </p:cNvPr>
          <p:cNvSpPr/>
          <p:nvPr/>
        </p:nvSpPr>
        <p:spPr>
          <a:xfrm rot="10982036">
            <a:off x="-2773884" y="11843911"/>
            <a:ext cx="5515028" cy="5780972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9837F772-AE21-62CC-C9AE-105F96C3EB61}"/>
              </a:ext>
            </a:extLst>
          </p:cNvPr>
          <p:cNvSpPr/>
          <p:nvPr/>
        </p:nvSpPr>
        <p:spPr>
          <a:xfrm rot="4380325">
            <a:off x="8530246" y="10193587"/>
            <a:ext cx="4259222" cy="4205529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7030A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AB680802-4120-E126-33FB-942CC0DE9F31}"/>
              </a:ext>
            </a:extLst>
          </p:cNvPr>
          <p:cNvSpPr/>
          <p:nvPr/>
        </p:nvSpPr>
        <p:spPr>
          <a:xfrm rot="10982036">
            <a:off x="9077975" y="9624713"/>
            <a:ext cx="1542654" cy="1523206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21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32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FEV楷書体-M</vt:lpstr>
      <vt:lpstr>HG正楷書体-PRO</vt:lpstr>
      <vt:lpstr>Arial</vt:lpstr>
      <vt:lpstr>Calibri</vt:lpstr>
      <vt:lpstr>Calibri Light</vt:lpstr>
      <vt:lpstr>Office テーマ</vt:lpstr>
      <vt:lpstr>故 馬込 太郎 様  葬儀告別式　式場　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magome</dc:creator>
  <cp:lastModifiedBy>magome</cp:lastModifiedBy>
  <cp:revision>4</cp:revision>
  <dcterms:created xsi:type="dcterms:W3CDTF">2024-07-23T00:40:12Z</dcterms:created>
  <dcterms:modified xsi:type="dcterms:W3CDTF">2024-07-26T00:17:19Z</dcterms:modified>
</cp:coreProperties>
</file>